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3" r:id="rId3"/>
    <p:sldId id="272" r:id="rId4"/>
    <p:sldId id="276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093027"/>
            <a:ext cx="10723418" cy="4700965"/>
          </a:xfrm>
        </p:spPr>
        <p:txBody>
          <a:bodyPr>
            <a:normAutofit fontScale="92500" lnSpcReduction="20000"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Quand elle était petite, Madame Berndt ne pouvait pas parler français.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Elle a étudié le français au lycée.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Elle a continué à étudier le français à l’université, mais elle voulait vraiment devenir avocat.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Puis, elle s’est rendue compte (</a:t>
            </a:r>
            <a:r>
              <a:rPr lang="fr-FR" sz="3600" b="1" dirty="0" err="1" smtClean="0"/>
              <a:t>realized</a:t>
            </a:r>
            <a:r>
              <a:rPr lang="fr-FR" sz="3600" b="1" i="0" dirty="0" smtClean="0"/>
              <a:t>) qu’elle n’avait pas assez d’argent pour faire ça.</a:t>
            </a:r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093027"/>
            <a:ext cx="10723418" cy="4700965"/>
          </a:xfrm>
        </p:spPr>
        <p:txBody>
          <a:bodyPr>
            <a:normAutofit fontScale="92500" lnSpcReduction="10000"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Quand </a:t>
            </a:r>
            <a:r>
              <a:rPr lang="fr-FR" sz="3600" b="1" i="0" dirty="0" smtClean="0">
                <a:solidFill>
                  <a:srgbClr val="00B050"/>
                </a:solidFill>
              </a:rPr>
              <a:t>j’étais </a:t>
            </a:r>
            <a:r>
              <a:rPr lang="fr-FR" sz="3600" b="1" i="0" dirty="0" smtClean="0"/>
              <a:t>petit</a:t>
            </a:r>
            <a:r>
              <a:rPr lang="fr-FR" sz="3600" b="1" i="0" dirty="0" smtClean="0">
                <a:solidFill>
                  <a:srgbClr val="F757E0"/>
                </a:solidFill>
              </a:rPr>
              <a:t>e</a:t>
            </a:r>
            <a:r>
              <a:rPr lang="fr-FR" sz="3600" b="1" i="0" dirty="0" smtClean="0"/>
              <a:t>, je ne pouvai</a:t>
            </a:r>
            <a:r>
              <a:rPr lang="fr-FR" sz="3600" b="1" i="0" dirty="0" smtClean="0">
                <a:solidFill>
                  <a:srgbClr val="00B050"/>
                </a:solidFill>
              </a:rPr>
              <a:t>s</a:t>
            </a:r>
            <a:r>
              <a:rPr lang="fr-FR" sz="3600" b="1" i="0" dirty="0" smtClean="0"/>
              <a:t> pas parler français.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J’ai</a:t>
            </a:r>
            <a:r>
              <a:rPr lang="fr-FR" sz="3600" b="1" i="0" dirty="0" smtClean="0"/>
              <a:t> étudié le français au lycée.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J’ai</a:t>
            </a:r>
            <a:r>
              <a:rPr lang="fr-FR" sz="3600" b="1" i="0" dirty="0" smtClean="0"/>
              <a:t> continué à étudier le français à l’université, mais je voulai</a:t>
            </a:r>
            <a:r>
              <a:rPr lang="fr-FR" sz="3600" b="1" i="0" dirty="0" smtClean="0">
                <a:solidFill>
                  <a:srgbClr val="00B050"/>
                </a:solidFill>
              </a:rPr>
              <a:t>s</a:t>
            </a:r>
            <a:r>
              <a:rPr lang="fr-FR" sz="3600" b="1" i="0" dirty="0" smtClean="0"/>
              <a:t> vraiment devenir avocat.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Puis, je </a:t>
            </a:r>
            <a:r>
              <a:rPr lang="fr-FR" sz="3600" b="1" i="0" dirty="0" smtClean="0">
                <a:solidFill>
                  <a:srgbClr val="00B050"/>
                </a:solidFill>
              </a:rPr>
              <a:t>me suis</a:t>
            </a:r>
            <a:r>
              <a:rPr lang="fr-FR" sz="3600" b="1" i="0" dirty="0" smtClean="0"/>
              <a:t> rendu</a:t>
            </a:r>
            <a:r>
              <a:rPr lang="fr-FR" sz="3600" b="1" i="0" dirty="0" smtClean="0">
                <a:solidFill>
                  <a:srgbClr val="F757E0"/>
                </a:solidFill>
              </a:rPr>
              <a:t>e</a:t>
            </a:r>
            <a:r>
              <a:rPr lang="fr-FR" sz="3600" b="1" i="0" dirty="0" smtClean="0"/>
              <a:t> compte (</a:t>
            </a:r>
            <a:r>
              <a:rPr lang="fr-FR" sz="3600" b="1" dirty="0" err="1" smtClean="0"/>
              <a:t>realized</a:t>
            </a:r>
            <a:r>
              <a:rPr lang="fr-FR" sz="3600" b="1" i="0" dirty="0" smtClean="0"/>
              <a:t>) que je n’avai</a:t>
            </a:r>
            <a:r>
              <a:rPr lang="fr-FR" sz="3600" b="1" i="0" dirty="0" smtClean="0">
                <a:solidFill>
                  <a:srgbClr val="00B050"/>
                </a:solidFill>
              </a:rPr>
              <a:t>t</a:t>
            </a:r>
            <a:r>
              <a:rPr lang="fr-FR" sz="3600" b="1" i="0" dirty="0" smtClean="0"/>
              <a:t> pas assez d’argent pour faire ça.</a:t>
            </a:r>
          </a:p>
        </p:txBody>
      </p:sp>
    </p:spTree>
    <p:extLst>
      <p:ext uri="{BB962C8B-B14F-4D97-AF65-F5344CB8AC3E}">
        <p14:creationId xmlns:p14="http://schemas.microsoft.com/office/powerpoint/2010/main" val="171871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Chapitre</a:t>
            </a:r>
            <a:r>
              <a:rPr lang="en-US" sz="9600" b="1" dirty="0" smtClean="0">
                <a:latin typeface="Brush Script MT" panose="03060802040406070304" pitchFamily="66" charset="0"/>
              </a:rPr>
              <a:t> 5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/>
          </a:bodyPr>
          <a:lstStyle/>
          <a:p>
            <a:pPr lvl="1"/>
            <a:r>
              <a:rPr lang="fr-FR" sz="5100" b="1" dirty="0" err="1" smtClean="0"/>
              <a:t>Pre-reading</a:t>
            </a:r>
            <a:r>
              <a:rPr lang="fr-FR" sz="5100" b="1" dirty="0" smtClean="0"/>
              <a:t> discussion; </a:t>
            </a:r>
            <a:r>
              <a:rPr lang="fr-FR" sz="5100" b="1" dirty="0" err="1" smtClean="0"/>
              <a:t>please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participate</a:t>
            </a:r>
            <a:r>
              <a:rPr lang="fr-FR" sz="5100" b="1" dirty="0" smtClean="0"/>
              <a:t> as </a:t>
            </a:r>
            <a:r>
              <a:rPr lang="fr-FR" sz="5100" b="1" dirty="0" err="1" smtClean="0"/>
              <a:t>much</a:t>
            </a:r>
            <a:r>
              <a:rPr lang="fr-FR" sz="5100" b="1" dirty="0" smtClean="0"/>
              <a:t> </a:t>
            </a:r>
            <a:r>
              <a:rPr lang="fr-FR" sz="5100" b="1" smtClean="0"/>
              <a:t>as possible!</a:t>
            </a:r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Chapitre</a:t>
            </a:r>
            <a:r>
              <a:rPr lang="en-US" sz="9600" b="1" dirty="0" smtClean="0">
                <a:latin typeface="Brush Script MT" panose="03060802040406070304" pitchFamily="66" charset="0"/>
              </a:rPr>
              <a:t> 5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/>
          </a:bodyPr>
          <a:lstStyle/>
          <a:p>
            <a:pPr lvl="1"/>
            <a:r>
              <a:rPr lang="fr-FR" sz="5100" b="1" dirty="0" err="1" smtClean="0"/>
              <a:t>With</a:t>
            </a:r>
            <a:r>
              <a:rPr lang="fr-FR" sz="5100" b="1" dirty="0" smtClean="0"/>
              <a:t> a </a:t>
            </a:r>
            <a:r>
              <a:rPr lang="fr-FR" sz="5100" b="1" dirty="0" err="1" smtClean="0"/>
              <a:t>partner</a:t>
            </a:r>
            <a:r>
              <a:rPr lang="fr-FR" sz="5100" b="1" dirty="0" smtClean="0"/>
              <a:t> (</a:t>
            </a:r>
            <a:r>
              <a:rPr lang="fr-FR" sz="5100" b="1" dirty="0" err="1" smtClean="0"/>
              <a:t>selected</a:t>
            </a:r>
            <a:r>
              <a:rPr lang="fr-FR" sz="5100" b="1" dirty="0" smtClean="0"/>
              <a:t> by me)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will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be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responsible</a:t>
            </a:r>
            <a:r>
              <a:rPr lang="fr-FR" sz="5100" b="1" dirty="0" smtClean="0"/>
              <a:t> for </a:t>
            </a:r>
            <a:r>
              <a:rPr lang="fr-FR" sz="5100" b="1" dirty="0" err="1" smtClean="0"/>
              <a:t>presenting</a:t>
            </a:r>
            <a:r>
              <a:rPr lang="fr-FR" sz="5100" b="1" dirty="0" smtClean="0"/>
              <a:t> a section of </a:t>
            </a:r>
            <a:r>
              <a:rPr lang="fr-FR" sz="5100" b="1" dirty="0" err="1" smtClean="0"/>
              <a:t>this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chapter</a:t>
            </a:r>
            <a:r>
              <a:rPr lang="fr-FR" sz="5100" b="1" dirty="0" smtClean="0"/>
              <a:t> to a </a:t>
            </a:r>
            <a:r>
              <a:rPr lang="fr-FR" sz="5100" b="1" dirty="0" err="1" smtClean="0"/>
              <a:t>small</a:t>
            </a:r>
            <a:r>
              <a:rPr lang="fr-FR" sz="5100" b="1" dirty="0" smtClean="0"/>
              <a:t> group</a:t>
            </a:r>
          </a:p>
          <a:p>
            <a:pPr lvl="1"/>
            <a:r>
              <a:rPr lang="fr-FR" sz="5100" b="1" dirty="0" smtClean="0"/>
              <a:t>You must copy </a:t>
            </a:r>
            <a:r>
              <a:rPr lang="fr-FR" sz="5100" b="1" dirty="0" err="1" smtClean="0"/>
              <a:t>your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text</a:t>
            </a:r>
            <a:r>
              <a:rPr lang="fr-FR" sz="5100" b="1" dirty="0" smtClean="0"/>
              <a:t> and </a:t>
            </a:r>
            <a:r>
              <a:rPr lang="fr-FR" sz="5100" b="1" dirty="0" err="1" smtClean="0"/>
              <a:t>illustrate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your</a:t>
            </a:r>
            <a:r>
              <a:rPr lang="fr-FR" sz="5100" b="1" dirty="0" smtClean="0"/>
              <a:t> sections on a mini poster</a:t>
            </a:r>
          </a:p>
        </p:txBody>
      </p:sp>
    </p:spTree>
    <p:extLst>
      <p:ext uri="{BB962C8B-B14F-4D97-AF65-F5344CB8AC3E}">
        <p14:creationId xmlns:p14="http://schemas.microsoft.com/office/powerpoint/2010/main" val="422572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Chapitre</a:t>
            </a:r>
            <a:r>
              <a:rPr lang="en-US" sz="9600" b="1" dirty="0" smtClean="0">
                <a:latin typeface="Brush Script MT" panose="03060802040406070304" pitchFamily="66" charset="0"/>
              </a:rPr>
              <a:t> 5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/>
          </a:bodyPr>
          <a:lstStyle/>
          <a:p>
            <a:pPr lvl="1"/>
            <a:r>
              <a:rPr lang="fr-FR" sz="5100" b="1" dirty="0" smtClean="0"/>
              <a:t>One </a:t>
            </a:r>
            <a:r>
              <a:rPr lang="fr-FR" sz="5100" b="1" dirty="0" err="1" smtClean="0"/>
              <a:t>partner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will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while</a:t>
            </a:r>
            <a:r>
              <a:rPr lang="fr-FR" sz="5100" b="1" dirty="0" smtClean="0"/>
              <a:t> the </a:t>
            </a:r>
            <a:r>
              <a:rPr lang="fr-FR" sz="5100" b="1" dirty="0" err="1" smtClean="0"/>
              <a:t>other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partner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goes</a:t>
            </a:r>
            <a:r>
              <a:rPr lang="fr-FR" sz="5100" b="1" dirty="0" smtClean="0"/>
              <a:t> to look at </a:t>
            </a:r>
            <a:r>
              <a:rPr lang="fr-FR" sz="5100" b="1" dirty="0" err="1" smtClean="0"/>
              <a:t>other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presentations</a:t>
            </a:r>
            <a:r>
              <a:rPr lang="fr-FR" sz="5100" b="1" dirty="0" smtClean="0"/>
              <a:t>; </a:t>
            </a:r>
            <a:r>
              <a:rPr lang="fr-FR" sz="5100" b="1" dirty="0" err="1" smtClean="0"/>
              <a:t>then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will</a:t>
            </a:r>
            <a:r>
              <a:rPr lang="fr-FR" sz="5100" b="1" dirty="0" smtClean="0"/>
              <a:t> switch </a:t>
            </a:r>
            <a:r>
              <a:rPr lang="fr-FR" sz="5100" b="1" dirty="0" err="1" smtClean="0"/>
              <a:t>roles</a:t>
            </a:r>
            <a:r>
              <a:rPr lang="fr-FR" sz="5100" b="1" dirty="0" smtClean="0"/>
              <a:t>, </a:t>
            </a:r>
            <a:r>
              <a:rPr lang="fr-FR" sz="5100" b="1" dirty="0" err="1" smtClean="0"/>
              <a:t>so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need</a:t>
            </a:r>
            <a:r>
              <a:rPr lang="fr-FR" sz="5100" b="1" dirty="0" smtClean="0"/>
              <a:t> to </a:t>
            </a:r>
            <a:r>
              <a:rPr lang="fr-FR" sz="5100" b="1" dirty="0" err="1" smtClean="0"/>
              <a:t>be</a:t>
            </a:r>
            <a:r>
              <a:rPr lang="fr-FR" sz="5100" b="1" dirty="0" smtClean="0"/>
              <a:t> EQUALLY PREPARED and EQUALLY KNOWLEDGEABLE about </a:t>
            </a:r>
            <a:r>
              <a:rPr lang="fr-FR" sz="5100" b="1" dirty="0" err="1" smtClean="0"/>
              <a:t>your</a:t>
            </a:r>
            <a:r>
              <a:rPr lang="fr-FR" sz="5100" b="1" dirty="0" smtClean="0"/>
              <a:t> sections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4169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Chapitre</a:t>
            </a:r>
            <a:r>
              <a:rPr lang="en-US" sz="9600" b="1" dirty="0" smtClean="0">
                <a:latin typeface="Brush Script MT" panose="03060802040406070304" pitchFamily="66" charset="0"/>
              </a:rPr>
              <a:t> 5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/>
          </a:bodyPr>
          <a:lstStyle/>
          <a:p>
            <a:pPr lvl="1"/>
            <a:r>
              <a:rPr lang="fr-FR" sz="5100" b="1" dirty="0" smtClean="0"/>
              <a:t>At the end of the </a:t>
            </a:r>
            <a:r>
              <a:rPr lang="fr-FR" sz="5100" b="1" dirty="0" err="1" smtClean="0"/>
              <a:t>presentations</a:t>
            </a:r>
            <a:r>
              <a:rPr lang="fr-FR" sz="5100" b="1" dirty="0" smtClean="0"/>
              <a:t>,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will</a:t>
            </a:r>
            <a:r>
              <a:rPr lang="fr-FR" sz="5100" b="1" dirty="0" smtClean="0"/>
              <a:t> finish </a:t>
            </a:r>
            <a:r>
              <a:rPr lang="fr-FR" sz="5100" b="1" dirty="0" err="1" smtClean="0"/>
              <a:t>your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chapter</a:t>
            </a:r>
            <a:r>
              <a:rPr lang="fr-FR" sz="5100" b="1" dirty="0" smtClean="0"/>
              <a:t> 5 questions </a:t>
            </a:r>
            <a:r>
              <a:rPr lang="fr-FR" sz="5100" b="1" dirty="0" err="1" smtClean="0"/>
              <a:t>individually</a:t>
            </a:r>
            <a:r>
              <a:rPr lang="fr-FR" sz="5100" b="1" dirty="0" smtClean="0"/>
              <a:t> for </a:t>
            </a:r>
            <a:r>
              <a:rPr lang="fr-FR" sz="5100" b="1" smtClean="0"/>
              <a:t>a grade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22342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21303</TotalTime>
  <Words>222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‘je’</vt:lpstr>
      <vt:lpstr>La Clochette Perspective change: rewrite with ‘je’</vt:lpstr>
      <vt:lpstr>Chapitre 5</vt:lpstr>
      <vt:lpstr>Chapitre 5</vt:lpstr>
      <vt:lpstr>Chapitre 5</vt:lpstr>
      <vt:lpstr>Chapitre 5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63</cp:revision>
  <dcterms:created xsi:type="dcterms:W3CDTF">2017-01-03T12:56:38Z</dcterms:created>
  <dcterms:modified xsi:type="dcterms:W3CDTF">2017-02-21T14:21:34Z</dcterms:modified>
</cp:coreProperties>
</file>